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3.7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  <p:sldId id="280" r:id="rId14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100" d="100"/>
          <a:sy n="100" d="100"/>
        </p:scale>
        <p:origin x="0" y="0"/>
      </p:cViewPr>
    </p:cSldViewPr>
  </p:slideViewPr>
  <p:notesViewPr>
    <p:cSldViewPr>
      <p:cViewPr>
        <p:scale>
          <a:sx n="100" d="100"/>
          <a:sy n="100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998B80-D628-4F74-998D-12AB8A8FBB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C580BF-81D1-4076-9E26-4B289594FF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509F1F-30C5-4386-990E-B11F2987F4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9EA883-9822-49F0-BF67-126E36C38E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4182E92-CFC4-44CE-9A66-B97CC6E0D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6B226E9-1B49-4C15-A9D6-B152C32E8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64EB73F-7A21-47FA-B5CF-73FA9FC2D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5A7450-9D01-4D14-BA29-9ACD393BC1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9D42AD-6C62-4108-BE94-BC73D169C6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799F1E-9EC8-43D9-B053-11940BAFE27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73EFA1-0A70-48C8-BF41-75E853BFD4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4.18 unknown"/>
  <p:tag name="AS_RELEASE_DATE" val="2023.07.31"/>
  <p:tag name="AS_TITLE" val="Aspose.Slides for Java"/>
  <p:tag name="AS_VERSION" val="23.7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6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2024-08-16T11:56:08.012</cp:lastPrinted>
  <dcterms:created xsi:type="dcterms:W3CDTF">2024-08-16T09:56:08Z</dcterms:created>
  <dcterms:modified xsi:type="dcterms:W3CDTF">2024-08-16T09:56:13Z</dcterms:modified>
</cp:coreProperties>
</file>